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Check-Ups</c:v>
                </c:pt>
                <c:pt idx="1">
                  <c:v>Surgeries</c:v>
                </c:pt>
                <c:pt idx="2">
                  <c:v>Vaccinations</c:v>
                </c:pt>
                <c:pt idx="3">
                  <c:v>Emergencies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</c:v>
                </c:pt>
                <c:pt idx="1">
                  <c:v>26</c:v>
                </c:pt>
                <c:pt idx="2">
                  <c:v>32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250592"/>
        <c:axId val="187682376"/>
      </c:barChart>
      <c:catAx>
        <c:axId val="1592505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87682376"/>
        <c:crosses val="autoZero"/>
        <c:auto val="1"/>
        <c:lblAlgn val="ctr"/>
        <c:lblOffset val="100"/>
        <c:noMultiLvlLbl val="0"/>
      </c:catAx>
      <c:valAx>
        <c:axId val="1876823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59250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64E52C4-00D4-4435-BBCC-B655006A10CB}" type="slidenum">
              <a:rPr lang="en-US" smtClean="0"/>
              <a:pPr/>
              <a:t>‹#›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13" y="1449303"/>
            <a:ext cx="9006840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9166" y="1396720"/>
            <a:ext cx="9004494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1509" y="2976649"/>
            <a:ext cx="9009858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>
                <a:latin typeface="+mj-lt"/>
                <a:ea typeface="+mj-lt"/>
                <a:cs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8307" y="2376830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307" y="2341475"/>
            <a:ext cx="9004494" cy="4572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307" y="2468880"/>
            <a:ext cx="9009858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6BC46-54A0-4C8A-A46E-D12DA241F70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64E52C4-00D4-4435-BBCC-B655006A10C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307" y="4648200"/>
            <a:ext cx="9004494" cy="4572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307" y="4775605"/>
            <a:ext cx="9009858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008" y="73152"/>
            <a:ext cx="9006840" cy="4575048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 dirty="0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fld id="{E476BC46-54A0-4C8A-A46E-D12DA241F700}" type="datetimeFigureOut">
              <a:rPr lang="en-US" smtClean="0"/>
              <a:pPr algn="r"/>
              <a:t>2/15/2013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>
              <a:defRPr sz="1400">
                <a:solidFill>
                  <a:srgbClr val="FFFFFF"/>
                </a:solidFill>
                <a:latin typeface="+mj-lt"/>
                <a:ea typeface="+mj-lt"/>
                <a:cs typeface="+mj-lt"/>
              </a:defRPr>
            </a:lvl1pPr>
          </a:lstStyle>
          <a:p>
            <a:pPr algn="ctr"/>
            <a:fld id="{364E52C4-00D4-4435-BBCC-B655006A10CB}" type="slidenum">
              <a:rPr lang="en-US" smtClean="0"/>
              <a:pPr algn="ctr"/>
              <a:t>‹#›</a:t>
            </a:fld>
            <a:endParaRPr lang="en-US" sz="1400" dirty="0">
              <a:solidFill>
                <a:srgbClr val="FFFFFF"/>
              </a:solidFill>
              <a:latin typeface="+mj-lt"/>
              <a:ea typeface="+mj-lt"/>
              <a:cs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latinLnBrk="0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latinLnBrk="0">
        <a:spcBef>
          <a:spcPts val="580"/>
        </a:spcBef>
        <a:buClr>
          <a:schemeClr val="accent1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latinLnBrk="0">
        <a:spcBef>
          <a:spcPts val="370"/>
        </a:spcBef>
        <a:buClr>
          <a:schemeClr val="accent2"/>
        </a:buClr>
        <a:buSzPct val="85000"/>
        <a:buFont typeface="Wingdings 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latinLnBrk="0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latinLnBrk="0">
        <a:spcBef>
          <a:spcPts val="370"/>
        </a:spcBef>
        <a:buClr>
          <a:schemeClr val="accent3"/>
        </a:buClr>
        <a:buSzPct val="80000"/>
        <a:buFont typeface="Wingdings 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latinLnBrk="0">
        <a:spcBef>
          <a:spcPts val="370"/>
        </a:spcBef>
        <a:buClr>
          <a:schemeClr val="accent3"/>
        </a:buClr>
        <a:buFontTx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latinLnBrk="0">
        <a:spcBef>
          <a:spcPts val="370"/>
        </a:spcBef>
        <a:buClr>
          <a:schemeClr val="accent3"/>
        </a:buClr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latinLnBrk="0">
        <a:spcBef>
          <a:spcPts val="370"/>
        </a:spcBef>
        <a:buClr>
          <a:schemeClr val="accent2"/>
        </a:buClr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latinLnBrk="0">
        <a:spcBef>
          <a:spcPts val="370"/>
        </a:spcBef>
        <a:buClr>
          <a:schemeClr val="accent1">
            <a:tint val="60000"/>
          </a:schemeClr>
        </a:buClr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latinLnBrk="0">
        <a:spcBef>
          <a:spcPts val="370"/>
        </a:spcBef>
        <a:buClr>
          <a:schemeClr val="accent2">
            <a:tint val="60000"/>
          </a:schemeClr>
        </a:buClr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Visits</a:t>
            </a:r>
            <a:r>
              <a:rPr lang="en-US" smtClean="0"/>
              <a:t>: </a:t>
            </a:r>
            <a:r>
              <a:rPr lang="en-US" smtClean="0"/>
              <a:t>January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Franklin Gothic Book</vt:lpstr>
      <vt:lpstr>Perpetua</vt:lpstr>
      <vt:lpstr>Wingdings 2</vt:lpstr>
      <vt:lpstr>Equity</vt:lpstr>
      <vt:lpstr>Patient Visits: January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 Visits: January, 2007</dc:title>
  <dc:creator>Tim Huddleston</dc:creator>
  <cp:lastModifiedBy>Office User</cp:lastModifiedBy>
  <cp:revision>5</cp:revision>
  <dcterms:created xsi:type="dcterms:W3CDTF">2006-11-17T21:54:13Z</dcterms:created>
  <dcterms:modified xsi:type="dcterms:W3CDTF">2013-02-15T19:57:22Z</dcterms:modified>
</cp:coreProperties>
</file>