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Check-Ups</c:v>
                </c:pt>
                <c:pt idx="1">
                  <c:v>Surgeries</c:v>
                </c:pt>
                <c:pt idx="2">
                  <c:v>Vaccinations</c:v>
                </c:pt>
                <c:pt idx="3">
                  <c:v>Emergencies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26</c:v>
                </c:pt>
                <c:pt idx="2">
                  <c:v>32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250592"/>
        <c:axId val="187682376"/>
      </c:barChart>
      <c:catAx>
        <c:axId val="159250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87682376"/>
        <c:crosses val="autoZero"/>
        <c:auto val="1"/>
        <c:lblAlgn val="ctr"/>
        <c:lblOffset val="100"/>
        <c:noMultiLvlLbl val="0"/>
      </c:catAx>
      <c:valAx>
        <c:axId val="187682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9250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4E52C4-00D4-4435-BBCC-B655006A10CB}" type="slidenum">
              <a:rPr lang="en-US" smtClean="0"/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C46-54A0-4C8A-A46E-D12DA241F70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4E52C4-00D4-4435-BBCC-B655006A10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E476BC46-54A0-4C8A-A46E-D12DA241F700}" type="datetimeFigureOut">
              <a:rPr lang="en-US" smtClean="0"/>
              <a:pPr algn="r"/>
              <a:t>2/15/2013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364E52C4-00D4-4435-BBCC-B655006A10CB}" type="slidenum">
              <a:rPr lang="en-US" smtClean="0"/>
              <a:pPr algn="ctr"/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latinLnBrk="0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latinLnBrk="0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latinLnBrk="0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latinLnBrk="0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latinLnBrk="0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latinLnBrk="0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Visits</a:t>
            </a:r>
            <a:r>
              <a:rPr lang="en-US" smtClean="0"/>
              <a:t>: </a:t>
            </a:r>
            <a:r>
              <a:rPr lang="en-US" smtClean="0"/>
              <a:t>January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Perpetua</vt:lpstr>
      <vt:lpstr>Wingdings 2</vt:lpstr>
      <vt:lpstr>Equity</vt:lpstr>
      <vt:lpstr>Patient Visits: January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Visits: January, 2007</dc:title>
  <dc:creator>Tim Huddleston</dc:creator>
  <cp:lastModifiedBy>Office User</cp:lastModifiedBy>
  <cp:revision>5</cp:revision>
  <dcterms:created xsi:type="dcterms:W3CDTF">2006-11-17T21:54:13Z</dcterms:created>
  <dcterms:modified xsi:type="dcterms:W3CDTF">2013-02-15T19:57:22Z</dcterms:modified>
</cp:coreProperties>
</file>